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4"/>
  </p:notesMasterIdLst>
  <p:handoutMasterIdLst>
    <p:handoutMasterId r:id="rId15"/>
  </p:handoutMasterIdLst>
  <p:sldIdLst>
    <p:sldId id="4227" r:id="rId5"/>
    <p:sldId id="4245" r:id="rId6"/>
    <p:sldId id="4242" r:id="rId7"/>
    <p:sldId id="4230" r:id="rId8"/>
    <p:sldId id="4243" r:id="rId9"/>
    <p:sldId id="4235" r:id="rId10"/>
    <p:sldId id="4244" r:id="rId11"/>
    <p:sldId id="4233" r:id="rId12"/>
    <p:sldId id="4234" r:id="rId13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5"/>
            <p14:sldId id="4242"/>
            <p14:sldId id="4230"/>
            <p14:sldId id="4243"/>
            <p14:sldId id="4235"/>
            <p14:sldId id="4244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Building Utility solution to manage SPFx form </a:t>
            </a: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customizer in list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react-add-</a:t>
            </a:r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formcustomizer</a:t>
            </a:r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-to-list</a:t>
            </a: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6251D-D321-70D0-B0D8-AC441D7C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51" y="1342934"/>
            <a:ext cx="6629745" cy="4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21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Independent Consultant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react-add-</a:t>
            </a:r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formcustomizer</a:t>
            </a:r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-to-list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Webpart to allow user to associate form customizer to list/library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https://github.com/pnp/sp-dev-fx-webparts/tree/main/samples/react-add-formcustomizer-to-list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3609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Form Customizer to List/Libraries with SPFx 1.15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Needs to do association to Content Type via component 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PowerShell, REST API and CSOM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do via User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Associate with multiple list libraries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9139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Utility webpart to Simple interface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Can be used to do it as across site collections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Select Site, List, Content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choose form type(view/edit/new)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706DAB-5F0C-23AC-685F-85C4DAA50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1754285"/>
          </a:xfrm>
        </p:spPr>
        <p:txBody>
          <a:bodyPr/>
          <a:lstStyle/>
          <a:p>
            <a:r>
              <a:rPr lang="en-IN" sz="3200" i="1" dirty="0"/>
              <a:t>/sites/</a:t>
            </a:r>
            <a:r>
              <a:rPr lang="en-IN" sz="3200" i="1" dirty="0" err="1"/>
              <a:t>MyLab</a:t>
            </a:r>
            <a:r>
              <a:rPr lang="en-IN" sz="3200" i="1" dirty="0"/>
              <a:t>/_</a:t>
            </a:r>
            <a:r>
              <a:rPr lang="en-IN" sz="3200" i="1" dirty="0" err="1"/>
              <a:t>api</a:t>
            </a:r>
            <a:r>
              <a:rPr lang="en-IN" sz="3200" i="1" dirty="0"/>
              <a:t>/Web/Lists(“</a:t>
            </a:r>
            <a:r>
              <a:rPr lang="en-IN" sz="3200" i="1" dirty="0" err="1"/>
              <a:t>idoflist</a:t>
            </a:r>
            <a:r>
              <a:rPr lang="en-IN" sz="3200" i="1" dirty="0"/>
              <a:t>”)/</a:t>
            </a:r>
            <a:r>
              <a:rPr lang="en-IN" sz="3200" i="1" dirty="0" err="1"/>
              <a:t>ContentTypes</a:t>
            </a:r>
            <a:r>
              <a:rPr lang="en-IN" sz="3200" i="1" dirty="0"/>
              <a:t>(“</a:t>
            </a:r>
            <a:r>
              <a:rPr lang="en-IN" sz="3200" i="1" dirty="0" err="1"/>
              <a:t>contenttypeid</a:t>
            </a:r>
            <a:r>
              <a:rPr lang="en-IN" sz="3200" i="1" dirty="0"/>
              <a:t>”)</a:t>
            </a:r>
          </a:p>
          <a:p>
            <a:r>
              <a:rPr lang="en-IN" sz="3200" dirty="0"/>
              <a:t>Patch Method</a:t>
            </a:r>
          </a:p>
          <a:p>
            <a:r>
              <a:rPr lang="en-IN" sz="3200" dirty="0"/>
              <a:t>Object to Pass</a:t>
            </a:r>
          </a:p>
          <a:p>
            <a:pPr lvl="1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52A93-C49A-F982-2EA0-823871785E58}"/>
              </a:ext>
            </a:extLst>
          </p:cNvPr>
          <p:cNvSpPr txBox="1"/>
          <p:nvPr/>
        </p:nvSpPr>
        <p:spPr>
          <a:xfrm>
            <a:off x="130630" y="2967135"/>
            <a:ext cx="5850294" cy="35917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lvl="1" indent="0">
              <a:buNone/>
            </a:pPr>
            <a:r>
              <a:rPr lang="en-IN" i="1" dirty="0"/>
              <a:t>{</a:t>
            </a:r>
          </a:p>
          <a:p>
            <a:pPr marL="457200" lvl="1" indent="0">
              <a:buNone/>
            </a:pPr>
            <a:r>
              <a:rPr lang="en-IN" i="1" dirty="0"/>
              <a:t>  '__metadata': {</a:t>
            </a:r>
          </a:p>
          <a:p>
            <a:pPr marL="457200" lvl="1" indent="0">
              <a:buNone/>
            </a:pPr>
            <a:r>
              <a:rPr lang="en-IN" i="1" dirty="0"/>
              <a:t>  'type': '</a:t>
            </a:r>
            <a:r>
              <a:rPr lang="en-IN" i="1" dirty="0" err="1"/>
              <a:t>SP.ContentType</a:t>
            </a:r>
            <a:r>
              <a:rPr lang="en-IN" i="1" dirty="0"/>
              <a:t>'</a:t>
            </a:r>
          </a:p>
          <a:p>
            <a:pPr marL="457200" lvl="1" indent="0">
              <a:buNone/>
            </a:pPr>
            <a:r>
              <a:rPr lang="en-IN" i="1" dirty="0"/>
              <a:t>  },                 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NewFormClientSideComponentId</a:t>
            </a:r>
            <a:r>
              <a:rPr lang="en-IN" i="1" dirty="0"/>
              <a:t>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DispFormClientSideComponentId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EditFormClientSideComponentId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NewFormClientSideComponentProperties</a:t>
            </a:r>
            <a:r>
              <a:rPr lang="en-IN" i="1" dirty="0"/>
              <a:t>': {},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DispFormClientSideComponentProperties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EditFormClientSideComponentProperties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5A12F23-6CC2-2612-BCED-D9DCE5F915F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171120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18590</TotalTime>
  <Words>287</Words>
  <Application>Microsoft Office PowerPoint</Application>
  <PresentationFormat>Custom</PresentationFormat>
  <Paragraphs>86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react-add-formcustomizer-to-list</vt:lpstr>
      <vt:lpstr>PowerPoint Presentation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270</cp:revision>
  <dcterms:created xsi:type="dcterms:W3CDTF">2016-10-31T09:14:56Z</dcterms:created>
  <dcterms:modified xsi:type="dcterms:W3CDTF">2022-11-17T13:17:08Z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